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2" r:id="rId1"/>
  </p:sldMasterIdLst>
  <p:sldIdLst>
    <p:sldId id="256" r:id="rId2"/>
    <p:sldId id="260" r:id="rId3"/>
    <p:sldId id="261" r:id="rId4"/>
    <p:sldId id="262" r:id="rId5"/>
    <p:sldId id="257" r:id="rId6"/>
    <p:sldId id="258" r:id="rId7"/>
    <p:sldId id="259"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4" autoAdjust="0"/>
    <p:restoredTop sz="94660"/>
  </p:normalViewPr>
  <p:slideViewPr>
    <p:cSldViewPr snapToGrid="0">
      <p:cViewPr>
        <p:scale>
          <a:sx n="66" d="100"/>
          <a:sy n="66" d="100"/>
        </p:scale>
        <p:origin x="588"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06EF8FC6-C226-4782-81E8-D2F30507FA45}" type="datetimeFigureOut">
              <a:rPr lang="en-US" smtClean="0"/>
              <a:t>5/5/2022</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2228BB19-E5F2-4C0B-AC8A-4D7FAB3ECE72}" type="slidenum">
              <a:rPr lang="en-US" smtClean="0"/>
              <a:t>‹#›</a:t>
            </a:fld>
            <a:endParaRPr lang="en-US"/>
          </a:p>
        </p:txBody>
      </p:sp>
    </p:spTree>
    <p:extLst>
      <p:ext uri="{BB962C8B-B14F-4D97-AF65-F5344CB8AC3E}">
        <p14:creationId xmlns:p14="http://schemas.microsoft.com/office/powerpoint/2010/main" val="3963123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6EF8FC6-C226-4782-81E8-D2F30507FA45}" type="datetimeFigureOut">
              <a:rPr lang="en-US" smtClean="0"/>
              <a:t>5/5/2022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28BB19-E5F2-4C0B-AC8A-4D7FAB3ECE72}" type="slidenum">
              <a:rPr lang="en-US" smtClean="0"/>
              <a:t>‹#›</a:t>
            </a:fld>
            <a:endParaRPr lang="en-US"/>
          </a:p>
        </p:txBody>
      </p:sp>
    </p:spTree>
    <p:extLst>
      <p:ext uri="{BB962C8B-B14F-4D97-AF65-F5344CB8AC3E}">
        <p14:creationId xmlns:p14="http://schemas.microsoft.com/office/powerpoint/2010/main" val="3875722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6EF8FC6-C226-4782-81E8-D2F30507FA45}" type="datetimeFigureOut">
              <a:rPr lang="en-US" smtClean="0"/>
              <a:t>5/5/2022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2228BB19-E5F2-4C0B-AC8A-4D7FAB3ECE72}" type="slidenum">
              <a:rPr lang="en-US" smtClean="0"/>
              <a:t>‹#›</a:t>
            </a:fld>
            <a:endParaRPr lang="en-US"/>
          </a:p>
        </p:txBody>
      </p:sp>
    </p:spTree>
    <p:extLst>
      <p:ext uri="{BB962C8B-B14F-4D97-AF65-F5344CB8AC3E}">
        <p14:creationId xmlns:p14="http://schemas.microsoft.com/office/powerpoint/2010/main" val="3114083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6EF8FC6-C226-4782-81E8-D2F30507FA45}" type="datetimeFigureOut">
              <a:rPr lang="en-US" smtClean="0"/>
              <a:t>5/5/2022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2228BB19-E5F2-4C0B-AC8A-4D7FAB3ECE72}"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623525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06EF8FC6-C226-4782-81E8-D2F30507FA45}" type="datetimeFigureOut">
              <a:rPr lang="en-US" smtClean="0"/>
              <a:t>5/5/2022</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2228BB19-E5F2-4C0B-AC8A-4D7FAB3ECE72}" type="slidenum">
              <a:rPr lang="en-US" smtClean="0"/>
              <a:t>‹#›</a:t>
            </a:fld>
            <a:endParaRPr lang="en-US"/>
          </a:p>
        </p:txBody>
      </p:sp>
    </p:spTree>
    <p:extLst>
      <p:ext uri="{BB962C8B-B14F-4D97-AF65-F5344CB8AC3E}">
        <p14:creationId xmlns:p14="http://schemas.microsoft.com/office/powerpoint/2010/main" val="626973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06EF8FC6-C226-4782-81E8-D2F30507FA45}" type="datetimeFigureOut">
              <a:rPr lang="en-US" smtClean="0"/>
              <a:t>5/5/2022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28BB19-E5F2-4C0B-AC8A-4D7FAB3ECE72}" type="slidenum">
              <a:rPr lang="en-US" smtClean="0"/>
              <a:t>‹#›</a:t>
            </a:fld>
            <a:endParaRPr lang="en-US"/>
          </a:p>
        </p:txBody>
      </p:sp>
    </p:spTree>
    <p:extLst>
      <p:ext uri="{BB962C8B-B14F-4D97-AF65-F5344CB8AC3E}">
        <p14:creationId xmlns:p14="http://schemas.microsoft.com/office/powerpoint/2010/main" val="1768761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06EF8FC6-C226-4782-81E8-D2F30507FA45}" type="datetimeFigureOut">
              <a:rPr lang="en-US" smtClean="0"/>
              <a:t>5/5/2022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28BB19-E5F2-4C0B-AC8A-4D7FAB3ECE72}" type="slidenum">
              <a:rPr lang="en-US" smtClean="0"/>
              <a:t>‹#›</a:t>
            </a:fld>
            <a:endParaRPr lang="en-US"/>
          </a:p>
        </p:txBody>
      </p:sp>
    </p:spTree>
    <p:extLst>
      <p:ext uri="{BB962C8B-B14F-4D97-AF65-F5344CB8AC3E}">
        <p14:creationId xmlns:p14="http://schemas.microsoft.com/office/powerpoint/2010/main" val="676762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6EF8FC6-C226-4782-81E8-D2F30507FA45}" type="datetimeFigureOut">
              <a:rPr lang="en-US" smtClean="0"/>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28BB19-E5F2-4C0B-AC8A-4D7FAB3ECE72}" type="slidenum">
              <a:rPr lang="en-US" smtClean="0"/>
              <a:t>‹#›</a:t>
            </a:fld>
            <a:endParaRPr lang="en-US"/>
          </a:p>
        </p:txBody>
      </p:sp>
    </p:spTree>
    <p:extLst>
      <p:ext uri="{BB962C8B-B14F-4D97-AF65-F5344CB8AC3E}">
        <p14:creationId xmlns:p14="http://schemas.microsoft.com/office/powerpoint/2010/main" val="5675762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06EF8FC6-C226-4782-81E8-D2F30507FA45}" type="datetimeFigureOut">
              <a:rPr lang="en-US" smtClean="0"/>
              <a:t>5/5/2022</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2228BB19-E5F2-4C0B-AC8A-4D7FAB3ECE72}" type="slidenum">
              <a:rPr lang="en-US" smtClean="0"/>
              <a:t>‹#›</a:t>
            </a:fld>
            <a:endParaRPr lang="en-US"/>
          </a:p>
        </p:txBody>
      </p:sp>
    </p:spTree>
    <p:extLst>
      <p:ext uri="{BB962C8B-B14F-4D97-AF65-F5344CB8AC3E}">
        <p14:creationId xmlns:p14="http://schemas.microsoft.com/office/powerpoint/2010/main" val="245318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6EF8FC6-C226-4782-81E8-D2F30507FA45}" type="datetimeFigureOut">
              <a:rPr lang="en-US" smtClean="0"/>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28BB19-E5F2-4C0B-AC8A-4D7FAB3ECE72}" type="slidenum">
              <a:rPr lang="en-US" smtClean="0"/>
              <a:t>‹#›</a:t>
            </a:fld>
            <a:endParaRPr lang="en-US"/>
          </a:p>
        </p:txBody>
      </p:sp>
    </p:spTree>
    <p:extLst>
      <p:ext uri="{BB962C8B-B14F-4D97-AF65-F5344CB8AC3E}">
        <p14:creationId xmlns:p14="http://schemas.microsoft.com/office/powerpoint/2010/main" val="3076415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06EF8FC6-C226-4782-81E8-D2F30507FA45}" type="datetimeFigureOut">
              <a:rPr lang="en-US" smtClean="0"/>
              <a:t>5/5/2022</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2228BB19-E5F2-4C0B-AC8A-4D7FAB3ECE72}" type="slidenum">
              <a:rPr lang="en-US" smtClean="0"/>
              <a:t>‹#›</a:t>
            </a:fld>
            <a:endParaRPr lang="en-US"/>
          </a:p>
        </p:txBody>
      </p:sp>
    </p:spTree>
    <p:extLst>
      <p:ext uri="{BB962C8B-B14F-4D97-AF65-F5344CB8AC3E}">
        <p14:creationId xmlns:p14="http://schemas.microsoft.com/office/powerpoint/2010/main" val="1031009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6EF8FC6-C226-4782-81E8-D2F30507FA45}" type="datetimeFigureOut">
              <a:rPr lang="en-US" smtClean="0"/>
              <a:t>5/5/2022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28BB19-E5F2-4C0B-AC8A-4D7FAB3ECE72}" type="slidenum">
              <a:rPr lang="en-US" smtClean="0"/>
              <a:t>‹#›</a:t>
            </a:fld>
            <a:endParaRPr lang="en-US"/>
          </a:p>
        </p:txBody>
      </p:sp>
    </p:spTree>
    <p:extLst>
      <p:ext uri="{BB962C8B-B14F-4D97-AF65-F5344CB8AC3E}">
        <p14:creationId xmlns:p14="http://schemas.microsoft.com/office/powerpoint/2010/main" val="115691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6EF8FC6-C226-4782-81E8-D2F30507FA45}" type="datetimeFigureOut">
              <a:rPr lang="en-US" smtClean="0"/>
              <a:t>5/5/2022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28BB19-E5F2-4C0B-AC8A-4D7FAB3ECE72}" type="slidenum">
              <a:rPr lang="en-US" smtClean="0"/>
              <a:t>‹#›</a:t>
            </a:fld>
            <a:endParaRPr lang="en-US"/>
          </a:p>
        </p:txBody>
      </p:sp>
    </p:spTree>
    <p:extLst>
      <p:ext uri="{BB962C8B-B14F-4D97-AF65-F5344CB8AC3E}">
        <p14:creationId xmlns:p14="http://schemas.microsoft.com/office/powerpoint/2010/main" val="817130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6EF8FC6-C226-4782-81E8-D2F30507FA45}" type="datetimeFigureOut">
              <a:rPr lang="en-US" smtClean="0"/>
              <a:t>5/5/2022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28BB19-E5F2-4C0B-AC8A-4D7FAB3ECE72}" type="slidenum">
              <a:rPr lang="en-US" smtClean="0"/>
              <a:t>‹#›</a:t>
            </a:fld>
            <a:endParaRPr lang="en-US"/>
          </a:p>
        </p:txBody>
      </p:sp>
    </p:spTree>
    <p:extLst>
      <p:ext uri="{BB962C8B-B14F-4D97-AF65-F5344CB8AC3E}">
        <p14:creationId xmlns:p14="http://schemas.microsoft.com/office/powerpoint/2010/main" val="3091328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EF8FC6-C226-4782-81E8-D2F30507FA45}" type="datetimeFigureOut">
              <a:rPr lang="en-US" smtClean="0"/>
              <a:t>5/5/2022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28BB19-E5F2-4C0B-AC8A-4D7FAB3ECE72}" type="slidenum">
              <a:rPr lang="en-US" smtClean="0"/>
              <a:t>‹#›</a:t>
            </a:fld>
            <a:endParaRPr lang="en-US"/>
          </a:p>
        </p:txBody>
      </p:sp>
    </p:spTree>
    <p:extLst>
      <p:ext uri="{BB962C8B-B14F-4D97-AF65-F5344CB8AC3E}">
        <p14:creationId xmlns:p14="http://schemas.microsoft.com/office/powerpoint/2010/main" val="394185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6EF8FC6-C226-4782-81E8-D2F30507FA45}" type="datetimeFigureOut">
              <a:rPr lang="en-US" smtClean="0"/>
              <a:t>5/5/2022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28BB19-E5F2-4C0B-AC8A-4D7FAB3ECE72}" type="slidenum">
              <a:rPr lang="en-US" smtClean="0"/>
              <a:t>‹#›</a:t>
            </a:fld>
            <a:endParaRPr lang="en-US"/>
          </a:p>
        </p:txBody>
      </p:sp>
    </p:spTree>
    <p:extLst>
      <p:ext uri="{BB962C8B-B14F-4D97-AF65-F5344CB8AC3E}">
        <p14:creationId xmlns:p14="http://schemas.microsoft.com/office/powerpoint/2010/main" val="1468437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6EF8FC6-C226-4782-81E8-D2F30507FA45}" type="datetimeFigureOut">
              <a:rPr lang="en-US" smtClean="0"/>
              <a:t>5/5/2022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28BB19-E5F2-4C0B-AC8A-4D7FAB3ECE72}" type="slidenum">
              <a:rPr lang="en-US" smtClean="0"/>
              <a:t>‹#›</a:t>
            </a:fld>
            <a:endParaRPr lang="en-US"/>
          </a:p>
        </p:txBody>
      </p:sp>
    </p:spTree>
    <p:extLst>
      <p:ext uri="{BB962C8B-B14F-4D97-AF65-F5344CB8AC3E}">
        <p14:creationId xmlns:p14="http://schemas.microsoft.com/office/powerpoint/2010/main" val="2271327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6EF8FC6-C226-4782-81E8-D2F30507FA45}" type="datetimeFigureOut">
              <a:rPr lang="en-US" smtClean="0"/>
              <a:t>5/5/2022</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228BB19-E5F2-4C0B-AC8A-4D7FAB3ECE72}" type="slidenum">
              <a:rPr lang="en-US" smtClean="0"/>
              <a:t>‹#›</a:t>
            </a:fld>
            <a:endParaRPr lang="en-US"/>
          </a:p>
        </p:txBody>
      </p:sp>
    </p:spTree>
    <p:extLst>
      <p:ext uri="{BB962C8B-B14F-4D97-AF65-F5344CB8AC3E}">
        <p14:creationId xmlns:p14="http://schemas.microsoft.com/office/powerpoint/2010/main" val="2617036847"/>
      </p:ext>
    </p:extLst>
  </p:cSld>
  <p:clrMap bg1="dk1" tx1="lt1" bg2="dk2" tx2="lt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COVID DASHBOARD</a:t>
            </a:r>
            <a:endParaRPr lang="en-US" dirty="0"/>
          </a:p>
        </p:txBody>
      </p:sp>
      <p:sp>
        <p:nvSpPr>
          <p:cNvPr id="3" name="Subtitle 2"/>
          <p:cNvSpPr>
            <a:spLocks noGrp="1"/>
          </p:cNvSpPr>
          <p:nvPr>
            <p:ph type="subTitle" idx="1"/>
          </p:nvPr>
        </p:nvSpPr>
        <p:spPr>
          <a:xfrm>
            <a:off x="1371600" y="3632200"/>
            <a:ext cx="9448800" cy="1435099"/>
          </a:xfrm>
        </p:spPr>
        <p:txBody>
          <a:bodyPr/>
          <a:lstStyle/>
          <a:p>
            <a:r>
              <a:rPr lang="en-US" dirty="0" smtClean="0"/>
              <a:t>LONG NGUYEN</a:t>
            </a:r>
          </a:p>
          <a:p>
            <a:endParaRPr lang="en-US" dirty="0"/>
          </a:p>
        </p:txBody>
      </p:sp>
    </p:spTree>
    <p:extLst>
      <p:ext uri="{BB962C8B-B14F-4D97-AF65-F5344CB8AC3E}">
        <p14:creationId xmlns:p14="http://schemas.microsoft.com/office/powerpoint/2010/main" val="266879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recor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076575" y="2193925"/>
            <a:ext cx="6037263" cy="4024313"/>
          </a:xfrm>
        </p:spPr>
      </p:pic>
    </p:spTree>
    <p:extLst>
      <p:ext uri="{BB962C8B-B14F-4D97-AF65-F5344CB8AC3E}">
        <p14:creationId xmlns:p14="http://schemas.microsoft.com/office/powerpoint/2010/main" val="17175004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sz="half" idx="2"/>
          </p:nvPr>
        </p:nvSpPr>
        <p:spPr/>
        <p:txBody>
          <a:bodyPr/>
          <a:lstStyle/>
          <a:p>
            <a:r>
              <a:rPr lang="en-US" dirty="0" smtClean="0"/>
              <a:t>Do you have any question  ?</a:t>
            </a:r>
            <a:endParaRPr lang="en-US" dirty="0"/>
          </a:p>
        </p:txBody>
      </p:sp>
    </p:spTree>
    <p:extLst>
      <p:ext uri="{BB962C8B-B14F-4D97-AF65-F5344CB8AC3E}">
        <p14:creationId xmlns:p14="http://schemas.microsoft.com/office/powerpoint/2010/main" val="2132580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fontAlgn="base"/>
            <a:r>
              <a:rPr lang="en-US" sz="2400" dirty="0">
                <a:latin typeface="Calibri" panose="020F0502020204030204" pitchFamily="34" charset="0"/>
                <a:cs typeface="Calibri" panose="020F0502020204030204" pitchFamily="34" charset="0"/>
              </a:rPr>
              <a:t>A dashboard is a visual display of all of your data. While it can be used in all kinds of different ways, its primary intention is to provide information at-a-glance, such as KPIs.</a:t>
            </a:r>
          </a:p>
          <a:p>
            <a:pPr fontAlgn="base"/>
            <a:r>
              <a:rPr lang="en-US" sz="2400" dirty="0">
                <a:latin typeface="Calibri" panose="020F0502020204030204" pitchFamily="34" charset="0"/>
                <a:cs typeface="Calibri" panose="020F0502020204030204" pitchFamily="34" charset="0"/>
              </a:rPr>
              <a:t>A dashboard usually sits on its own page and receives information from a linked database. In many cases it’s configurable, allowing you the ability to choose which data you want to see and whether you want to include charts or graphs to visualize the numbers.</a:t>
            </a:r>
          </a:p>
          <a:p>
            <a:pPr marL="0" indent="0">
              <a:buNone/>
            </a:pPr>
            <a:endParaRPr lang="en-US" dirty="0"/>
          </a:p>
        </p:txBody>
      </p:sp>
    </p:spTree>
    <p:extLst>
      <p:ext uri="{BB962C8B-B14F-4D97-AF65-F5344CB8AC3E}">
        <p14:creationId xmlns:p14="http://schemas.microsoft.com/office/powerpoint/2010/main" val="3747732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b="1" dirty="0"/>
              <a:t>Why Are Dashboards Important?</a:t>
            </a:r>
          </a:p>
        </p:txBody>
      </p:sp>
      <p:sp>
        <p:nvSpPr>
          <p:cNvPr id="3" name="Content Placeholder 2"/>
          <p:cNvSpPr>
            <a:spLocks noGrp="1"/>
          </p:cNvSpPr>
          <p:nvPr>
            <p:ph idx="1"/>
          </p:nvPr>
        </p:nvSpPr>
        <p:spPr/>
        <p:txBody>
          <a:bodyPr/>
          <a:lstStyle/>
          <a:p>
            <a:r>
              <a:rPr lang="en-US" sz="2400" dirty="0">
                <a:latin typeface="Calibri" panose="020F0502020204030204" pitchFamily="34" charset="0"/>
                <a:cs typeface="Calibri" panose="020F0502020204030204" pitchFamily="34" charset="0"/>
              </a:rPr>
              <a:t>Dashboards allow all kinds of professionals the ability to monitor performance, create reports and set estimates and targets for future work</a:t>
            </a:r>
            <a:r>
              <a:rPr lang="en-US" sz="2400" dirty="0" smtClean="0">
                <a:latin typeface="Calibri" panose="020F0502020204030204" pitchFamily="34" charset="0"/>
                <a:cs typeface="Calibri" panose="020F0502020204030204" pitchFamily="34" charset="0"/>
              </a:rPr>
              <a:t>.</a:t>
            </a:r>
          </a:p>
          <a:p>
            <a:pPr fontAlgn="base"/>
            <a:r>
              <a:rPr lang="en-US" sz="2400" dirty="0">
                <a:latin typeface="Calibri" panose="020F0502020204030204" pitchFamily="34" charset="0"/>
                <a:cs typeface="Calibri" panose="020F0502020204030204" pitchFamily="34" charset="0"/>
              </a:rPr>
              <a:t>Other benefits include:</a:t>
            </a:r>
          </a:p>
          <a:p>
            <a:pPr marL="0" indent="0" fontAlgn="base">
              <a:buNone/>
            </a:pPr>
            <a:r>
              <a:rPr lang="en-US" sz="2400" dirty="0">
                <a:latin typeface="Calibri" panose="020F0502020204030204" pitchFamily="34" charset="0"/>
                <a:cs typeface="Calibri" panose="020F0502020204030204" pitchFamily="34" charset="0"/>
              </a:rPr>
              <a:t>A visual representation of performance, such as with charts and graphs</a:t>
            </a:r>
          </a:p>
          <a:p>
            <a:pPr marL="0" indent="0" fontAlgn="base">
              <a:buNone/>
            </a:pPr>
            <a:r>
              <a:rPr lang="en-US" sz="2400" dirty="0">
                <a:latin typeface="Calibri" panose="020F0502020204030204" pitchFamily="34" charset="0"/>
                <a:cs typeface="Calibri" panose="020F0502020204030204" pitchFamily="34" charset="0"/>
              </a:rPr>
              <a:t>The ability to identify trends</a:t>
            </a:r>
          </a:p>
          <a:p>
            <a:pPr marL="0" indent="0" fontAlgn="base">
              <a:buNone/>
            </a:pPr>
            <a:r>
              <a:rPr lang="en-US" sz="2400" dirty="0">
                <a:latin typeface="Calibri" panose="020F0502020204030204" pitchFamily="34" charset="0"/>
                <a:cs typeface="Calibri" panose="020F0502020204030204" pitchFamily="34" charset="0"/>
              </a:rPr>
              <a:t>An easy way of measuring efficiency</a:t>
            </a:r>
          </a:p>
          <a:p>
            <a:pPr marL="0" indent="0" fontAlgn="base">
              <a:buNone/>
            </a:pPr>
            <a:r>
              <a:rPr lang="en-US" sz="2400" dirty="0">
                <a:latin typeface="Calibri" panose="020F0502020204030204" pitchFamily="34" charset="0"/>
                <a:cs typeface="Calibri" panose="020F0502020204030204" pitchFamily="34" charset="0"/>
              </a:rPr>
              <a:t>The means to generate detailed reports with a single click</a:t>
            </a:r>
          </a:p>
          <a:p>
            <a:pPr marL="0" indent="0" fontAlgn="base">
              <a:buNone/>
            </a:pPr>
            <a:r>
              <a:rPr lang="en-US" sz="2400" dirty="0">
                <a:latin typeface="Calibri" panose="020F0502020204030204" pitchFamily="34" charset="0"/>
                <a:cs typeface="Calibri" panose="020F0502020204030204" pitchFamily="34" charset="0"/>
              </a:rPr>
              <a:t>The capacity to make more informed decisions</a:t>
            </a:r>
          </a:p>
          <a:p>
            <a:endParaRPr lang="en-US" dirty="0"/>
          </a:p>
        </p:txBody>
      </p:sp>
    </p:spTree>
    <p:extLst>
      <p:ext uri="{BB962C8B-B14F-4D97-AF65-F5344CB8AC3E}">
        <p14:creationId xmlns:p14="http://schemas.microsoft.com/office/powerpoint/2010/main" val="2093916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COVID-19 DASHBOARD</a:t>
            </a:r>
            <a:endParaRPr lang="en-US" dirty="0"/>
          </a:p>
        </p:txBody>
      </p:sp>
      <p:sp>
        <p:nvSpPr>
          <p:cNvPr id="3" name="Content Placeholder 2"/>
          <p:cNvSpPr>
            <a:spLocks noGrp="1"/>
          </p:cNvSpPr>
          <p:nvPr>
            <p:ph idx="1"/>
          </p:nvPr>
        </p:nvSpPr>
        <p:spPr/>
        <p:txBody>
          <a:bodyPr/>
          <a:lstStyle/>
          <a:p>
            <a:pPr marL="0" indent="0">
              <a:buNone/>
            </a:pPr>
            <a:r>
              <a:rPr lang="en-US" dirty="0">
                <a:latin typeface="Calibri" panose="020F0502020204030204" pitchFamily="34" charset="0"/>
                <a:cs typeface="Calibri" panose="020F0502020204030204" pitchFamily="34" charset="0"/>
              </a:rPr>
              <a:t>The project covid-19 dashboard is a website that aggregates information about covid-19 . It includes websites with instructions on how to prevent covid, covid-19 information, statistics on the number of covid cases of states in the US. It consists of 5 parts</a:t>
            </a:r>
            <a:r>
              <a:rPr lang="en-US" dirty="0" smtClean="0">
                <a:latin typeface="Calibri" panose="020F0502020204030204" pitchFamily="34" charset="0"/>
                <a:cs typeface="Calibri" panose="020F0502020204030204" pitchFamily="34" charset="0"/>
              </a:rPr>
              <a:t>:</a:t>
            </a:r>
          </a:p>
          <a:p>
            <a:pPr lvl="0"/>
            <a:r>
              <a:rPr lang="en-US" i="1" dirty="0">
                <a:latin typeface="Calibri" panose="020F0502020204030204" pitchFamily="34" charset="0"/>
                <a:cs typeface="Calibri" panose="020F0502020204030204" pitchFamily="34" charset="0"/>
              </a:rPr>
              <a:t>Safety slideshow</a:t>
            </a:r>
            <a:r>
              <a:rPr lang="en-US" dirty="0">
                <a:latin typeface="Calibri" panose="020F0502020204030204" pitchFamily="34" charset="0"/>
                <a:cs typeface="Calibri" panose="020F0502020204030204" pitchFamily="34" charset="0"/>
              </a:rPr>
              <a:t> </a:t>
            </a:r>
          </a:p>
          <a:p>
            <a:pPr lvl="0"/>
            <a:r>
              <a:rPr lang="en-US" i="1" dirty="0">
                <a:latin typeface="Calibri" panose="020F0502020204030204" pitchFamily="34" charset="0"/>
                <a:cs typeface="Calibri" panose="020F0502020204030204" pitchFamily="34" charset="0"/>
              </a:rPr>
              <a:t>Select Option </a:t>
            </a:r>
            <a:r>
              <a:rPr lang="en-US" dirty="0">
                <a:latin typeface="Calibri" panose="020F0502020204030204" pitchFamily="34" charset="0"/>
                <a:cs typeface="Calibri" panose="020F0502020204030204" pitchFamily="34" charset="0"/>
              </a:rPr>
              <a:t> </a:t>
            </a:r>
          </a:p>
          <a:p>
            <a:pPr lvl="0"/>
            <a:r>
              <a:rPr lang="en-US" i="1" dirty="0">
                <a:latin typeface="Calibri" panose="020F0502020204030204" pitchFamily="34" charset="0"/>
                <a:cs typeface="Calibri" panose="020F0502020204030204" pitchFamily="34" charset="0"/>
              </a:rPr>
              <a:t>Youtube video </a:t>
            </a:r>
            <a:endParaRPr lang="en-US" dirty="0">
              <a:latin typeface="Calibri" panose="020F0502020204030204" pitchFamily="34" charset="0"/>
              <a:cs typeface="Calibri" panose="020F0502020204030204" pitchFamily="34" charset="0"/>
            </a:endParaRPr>
          </a:p>
          <a:p>
            <a:pPr lvl="0"/>
            <a:r>
              <a:rPr lang="en-US" i="1" dirty="0">
                <a:latin typeface="Calibri" panose="020F0502020204030204" pitchFamily="34" charset="0"/>
                <a:cs typeface="Calibri" panose="020F0502020204030204" pitchFamily="34" charset="0"/>
              </a:rPr>
              <a:t>Table statistic </a:t>
            </a:r>
            <a:endParaRPr lang="en-US" dirty="0">
              <a:latin typeface="Calibri" panose="020F0502020204030204" pitchFamily="34" charset="0"/>
              <a:cs typeface="Calibri" panose="020F0502020204030204" pitchFamily="34" charset="0"/>
            </a:endParaRPr>
          </a:p>
          <a:p>
            <a:pPr lvl="0"/>
            <a:r>
              <a:rPr lang="en-US" i="1" dirty="0">
                <a:latin typeface="Calibri" panose="020F0502020204030204" pitchFamily="34" charset="0"/>
                <a:cs typeface="Calibri" panose="020F0502020204030204" pitchFamily="34" charset="0"/>
              </a:rPr>
              <a:t>Photo click</a:t>
            </a:r>
            <a:r>
              <a:rPr lang="en-US" dirty="0">
                <a:latin typeface="Calibri" panose="020F0502020204030204" pitchFamily="34" charset="0"/>
                <a:cs typeface="Calibri" panose="020F0502020204030204" pitchFamily="34" charset="0"/>
              </a:rPr>
              <a:t> </a:t>
            </a:r>
          </a:p>
          <a:p>
            <a:endParaRPr lang="en-US" dirty="0"/>
          </a:p>
        </p:txBody>
      </p:sp>
      <p:sp>
        <p:nvSpPr>
          <p:cNvPr id="4"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5F6368"/>
                </a:solidFill>
                <a:effectLst/>
                <a:latin typeface="Arial" panose="020B0604020202020204" pitchFamily="34" charset="0"/>
              </a:rPr>
              <a:t>20 / 5.000</a:t>
            </a:r>
            <a:endParaRPr kumimoji="0" lang="en-US" altLang="en-US" sz="9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smtClean="0">
                <a:ln>
                  <a:noFill/>
                </a:ln>
                <a:solidFill>
                  <a:schemeClr val="tx1"/>
                </a:solidFill>
                <a:effectLst/>
                <a:latin typeface="Arial" panose="020B0604020202020204" pitchFamily="34" charset="0"/>
              </a:rPr>
              <a:t>Kết quả dịch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25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rial" panose="020B0604020202020204" pitchFamily="34" charset="0"/>
              </a:rPr>
              <a:t>It consists of 5 parts: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5F6368"/>
                </a:solidFill>
                <a:effectLst/>
                <a:latin typeface="Arial" panose="020B0604020202020204" pitchFamily="34" charset="0"/>
              </a:rPr>
              <a:t>20 / 5.000</a:t>
            </a:r>
            <a:endParaRPr kumimoji="0" lang="en-US" altLang="en-US" sz="9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smtClean="0">
                <a:ln>
                  <a:noFill/>
                </a:ln>
                <a:solidFill>
                  <a:schemeClr val="tx1"/>
                </a:solidFill>
                <a:effectLst/>
                <a:latin typeface="Arial" panose="020B0604020202020204" pitchFamily="34" charset="0"/>
              </a:rPr>
              <a:t>Kết quả dịch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4"/>
          <p:cNvSpPr>
            <a:spLocks noChangeArrowheads="1"/>
          </p:cNvSpPr>
          <p:nvPr/>
        </p:nvSpPr>
        <p:spPr bwMode="auto">
          <a:xfrm>
            <a:off x="152400" y="177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rial" panose="020B0604020202020204" pitchFamily="34" charset="0"/>
              </a:rPr>
              <a:t>It consists of 5 parts: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0735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Safety slideshow</a:t>
            </a:r>
            <a:endParaRPr lang="en-US" dirty="0"/>
          </a:p>
        </p:txBody>
      </p:sp>
      <p:sp>
        <p:nvSpPr>
          <p:cNvPr id="3" name="Text Placeholder 2"/>
          <p:cNvSpPr>
            <a:spLocks noGrp="1"/>
          </p:cNvSpPr>
          <p:nvPr>
            <p:ph type="body" idx="1"/>
          </p:nvPr>
        </p:nvSpPr>
        <p:spPr/>
        <p:txBody>
          <a:bodyPr/>
          <a:lstStyle/>
          <a:p>
            <a:r>
              <a:rPr lang="en-US" dirty="0" smtClean="0"/>
              <a:t>Coding </a:t>
            </a:r>
            <a:endParaRPr lang="en-US" dirty="0"/>
          </a:p>
        </p:txBody>
      </p:sp>
      <p:pic>
        <p:nvPicPr>
          <p:cNvPr id="8" name="Content Placeholder 7"/>
          <p:cNvPicPr>
            <a:picLocks noGrp="1" noChangeAspect="1"/>
          </p:cNvPicPr>
          <p:nvPr>
            <p:ph sz="half" idx="2"/>
          </p:nvPr>
        </p:nvPicPr>
        <p:blipFill>
          <a:blip r:embed="rId2"/>
          <a:stretch>
            <a:fillRect/>
          </a:stretch>
        </p:blipFill>
        <p:spPr>
          <a:xfrm>
            <a:off x="685801" y="3411228"/>
            <a:ext cx="3136900" cy="1492877"/>
          </a:xfrm>
          <a:prstGeom prst="rect">
            <a:avLst/>
          </a:prstGeom>
        </p:spPr>
      </p:pic>
      <p:sp>
        <p:nvSpPr>
          <p:cNvPr id="5" name="Text Placeholder 4"/>
          <p:cNvSpPr>
            <a:spLocks noGrp="1"/>
          </p:cNvSpPr>
          <p:nvPr>
            <p:ph type="body" sz="quarter" idx="3"/>
          </p:nvPr>
        </p:nvSpPr>
        <p:spPr/>
        <p:txBody>
          <a:bodyPr/>
          <a:lstStyle/>
          <a:p>
            <a:r>
              <a:rPr lang="en-US" dirty="0"/>
              <a:t>Output</a:t>
            </a:r>
          </a:p>
        </p:txBody>
      </p:sp>
      <p:pic>
        <p:nvPicPr>
          <p:cNvPr id="9" name="Content Placeholder 8"/>
          <p:cNvPicPr>
            <a:picLocks noGrp="1" noChangeAspect="1"/>
          </p:cNvPicPr>
          <p:nvPr>
            <p:ph sz="quarter" idx="4"/>
          </p:nvPr>
        </p:nvPicPr>
        <p:blipFill>
          <a:blip r:embed="rId3"/>
          <a:stretch>
            <a:fillRect/>
          </a:stretch>
        </p:blipFill>
        <p:spPr>
          <a:xfrm>
            <a:off x="6172200" y="3337629"/>
            <a:ext cx="5334000" cy="2675118"/>
          </a:xfrm>
          <a:prstGeom prst="rect">
            <a:avLst/>
          </a:prstGeom>
        </p:spPr>
      </p:pic>
      <p:pic>
        <p:nvPicPr>
          <p:cNvPr id="10" name="Picture 9"/>
          <p:cNvPicPr>
            <a:picLocks noChangeAspect="1"/>
          </p:cNvPicPr>
          <p:nvPr/>
        </p:nvPicPr>
        <p:blipFill>
          <a:blip r:embed="rId4"/>
          <a:stretch>
            <a:fillRect/>
          </a:stretch>
        </p:blipFill>
        <p:spPr>
          <a:xfrm>
            <a:off x="506413" y="4904105"/>
            <a:ext cx="4491038" cy="839026"/>
          </a:xfrm>
          <a:prstGeom prst="rect">
            <a:avLst/>
          </a:prstGeom>
        </p:spPr>
      </p:pic>
    </p:spTree>
    <p:extLst>
      <p:ext uri="{BB962C8B-B14F-4D97-AF65-F5344CB8AC3E}">
        <p14:creationId xmlns:p14="http://schemas.microsoft.com/office/powerpoint/2010/main" val="20511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Option</a:t>
            </a:r>
            <a:endParaRPr lang="en-US" dirty="0"/>
          </a:p>
        </p:txBody>
      </p:sp>
      <p:sp>
        <p:nvSpPr>
          <p:cNvPr id="3" name="Text Placeholder 2"/>
          <p:cNvSpPr>
            <a:spLocks noGrp="1"/>
          </p:cNvSpPr>
          <p:nvPr>
            <p:ph type="body" idx="1"/>
          </p:nvPr>
        </p:nvSpPr>
        <p:spPr/>
        <p:txBody>
          <a:bodyPr/>
          <a:lstStyle/>
          <a:p>
            <a:r>
              <a:rPr lang="en-US" dirty="0" smtClean="0"/>
              <a:t>Coding</a:t>
            </a:r>
            <a:endParaRPr lang="en-US" dirty="0"/>
          </a:p>
        </p:txBody>
      </p:sp>
      <p:pic>
        <p:nvPicPr>
          <p:cNvPr id="9" name="Content Placeholder 8"/>
          <p:cNvPicPr>
            <a:picLocks noGrp="1" noChangeAspect="1"/>
          </p:cNvPicPr>
          <p:nvPr>
            <p:ph sz="half" idx="2"/>
          </p:nvPr>
        </p:nvPicPr>
        <p:blipFill>
          <a:blip r:embed="rId2"/>
          <a:stretch>
            <a:fillRect/>
          </a:stretch>
        </p:blipFill>
        <p:spPr>
          <a:xfrm>
            <a:off x="696686" y="3007714"/>
            <a:ext cx="1927879" cy="863229"/>
          </a:xfrm>
          <a:prstGeom prst="rect">
            <a:avLst/>
          </a:prstGeom>
        </p:spPr>
      </p:pic>
      <p:sp>
        <p:nvSpPr>
          <p:cNvPr id="5" name="Text Placeholder 4"/>
          <p:cNvSpPr>
            <a:spLocks noGrp="1"/>
          </p:cNvSpPr>
          <p:nvPr>
            <p:ph type="body" sz="quarter" idx="3"/>
          </p:nvPr>
        </p:nvSpPr>
        <p:spPr/>
        <p:txBody>
          <a:bodyPr/>
          <a:lstStyle/>
          <a:p>
            <a:r>
              <a:rPr lang="en-US" dirty="0"/>
              <a:t>Output</a:t>
            </a:r>
          </a:p>
        </p:txBody>
      </p:sp>
      <p:pic>
        <p:nvPicPr>
          <p:cNvPr id="10" name="Content Placeholder 9"/>
          <p:cNvPicPr>
            <a:picLocks noGrp="1" noChangeAspect="1"/>
          </p:cNvPicPr>
          <p:nvPr>
            <p:ph sz="quarter" idx="4"/>
          </p:nvPr>
        </p:nvPicPr>
        <p:blipFill>
          <a:blip r:embed="rId3"/>
          <a:stretch>
            <a:fillRect/>
          </a:stretch>
        </p:blipFill>
        <p:spPr>
          <a:xfrm>
            <a:off x="6400800" y="3199611"/>
            <a:ext cx="5334000" cy="505535"/>
          </a:xfrm>
          <a:prstGeom prst="rect">
            <a:avLst/>
          </a:prstGeom>
        </p:spPr>
      </p:pic>
      <p:pic>
        <p:nvPicPr>
          <p:cNvPr id="11" name="Picture 10"/>
          <p:cNvPicPr>
            <a:picLocks noChangeAspect="1"/>
          </p:cNvPicPr>
          <p:nvPr/>
        </p:nvPicPr>
        <p:blipFill>
          <a:blip r:embed="rId4"/>
          <a:stretch>
            <a:fillRect/>
          </a:stretch>
        </p:blipFill>
        <p:spPr>
          <a:xfrm>
            <a:off x="696686" y="3897044"/>
            <a:ext cx="4891314" cy="1295854"/>
          </a:xfrm>
          <a:prstGeom prst="rect">
            <a:avLst/>
          </a:prstGeom>
        </p:spPr>
      </p:pic>
      <p:pic>
        <p:nvPicPr>
          <p:cNvPr id="12" name="Picture 11"/>
          <p:cNvPicPr>
            <a:picLocks noChangeAspect="1"/>
          </p:cNvPicPr>
          <p:nvPr/>
        </p:nvPicPr>
        <p:blipFill>
          <a:blip r:embed="rId5"/>
          <a:stretch>
            <a:fillRect/>
          </a:stretch>
        </p:blipFill>
        <p:spPr>
          <a:xfrm>
            <a:off x="6083033" y="3897044"/>
            <a:ext cx="5740933" cy="2679102"/>
          </a:xfrm>
          <a:prstGeom prst="rect">
            <a:avLst/>
          </a:prstGeom>
        </p:spPr>
      </p:pic>
      <p:pic>
        <p:nvPicPr>
          <p:cNvPr id="13" name="Picture 12"/>
          <p:cNvPicPr>
            <a:picLocks noChangeAspect="1"/>
          </p:cNvPicPr>
          <p:nvPr/>
        </p:nvPicPr>
        <p:blipFill>
          <a:blip r:embed="rId6"/>
          <a:stretch>
            <a:fillRect/>
          </a:stretch>
        </p:blipFill>
        <p:spPr>
          <a:xfrm>
            <a:off x="696686" y="5192898"/>
            <a:ext cx="4601477" cy="1132471"/>
          </a:xfrm>
          <a:prstGeom prst="rect">
            <a:avLst/>
          </a:prstGeom>
        </p:spPr>
      </p:pic>
    </p:spTree>
    <p:extLst>
      <p:ext uri="{BB962C8B-B14F-4D97-AF65-F5344CB8AC3E}">
        <p14:creationId xmlns:p14="http://schemas.microsoft.com/office/powerpoint/2010/main" val="1500251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i="1" dirty="0"/>
              <a:t>Youtube video </a:t>
            </a:r>
            <a:r>
              <a:rPr lang="en-US" dirty="0"/>
              <a:t/>
            </a:r>
            <a:br>
              <a:rPr lang="en-US" dirty="0"/>
            </a:br>
            <a:endParaRPr lang="en-US" dirty="0"/>
          </a:p>
        </p:txBody>
      </p:sp>
      <p:sp>
        <p:nvSpPr>
          <p:cNvPr id="3" name="Text Placeholder 2"/>
          <p:cNvSpPr>
            <a:spLocks noGrp="1"/>
          </p:cNvSpPr>
          <p:nvPr>
            <p:ph type="body" idx="1"/>
          </p:nvPr>
        </p:nvSpPr>
        <p:spPr/>
        <p:txBody>
          <a:bodyPr/>
          <a:lstStyle/>
          <a:p>
            <a:r>
              <a:rPr lang="en-US" dirty="0" smtClean="0"/>
              <a:t>Coding</a:t>
            </a:r>
            <a:endParaRPr lang="en-US" dirty="0"/>
          </a:p>
        </p:txBody>
      </p:sp>
      <p:pic>
        <p:nvPicPr>
          <p:cNvPr id="10" name="Content Placeholder 9"/>
          <p:cNvPicPr>
            <a:picLocks noGrp="1" noChangeAspect="1"/>
          </p:cNvPicPr>
          <p:nvPr>
            <p:ph sz="half" idx="2"/>
          </p:nvPr>
        </p:nvPicPr>
        <p:blipFill>
          <a:blip r:embed="rId2"/>
          <a:stretch>
            <a:fillRect/>
          </a:stretch>
        </p:blipFill>
        <p:spPr>
          <a:xfrm>
            <a:off x="685800" y="3289301"/>
            <a:ext cx="5311775" cy="1881808"/>
          </a:xfrm>
          <a:prstGeom prst="rect">
            <a:avLst/>
          </a:prstGeom>
        </p:spPr>
      </p:pic>
      <p:sp>
        <p:nvSpPr>
          <p:cNvPr id="5" name="Text Placeholder 4"/>
          <p:cNvSpPr>
            <a:spLocks noGrp="1"/>
          </p:cNvSpPr>
          <p:nvPr>
            <p:ph type="body" sz="quarter" idx="3"/>
          </p:nvPr>
        </p:nvSpPr>
        <p:spPr/>
        <p:txBody>
          <a:bodyPr/>
          <a:lstStyle/>
          <a:p>
            <a:r>
              <a:rPr lang="en-US" dirty="0" smtClean="0"/>
              <a:t>Output</a:t>
            </a:r>
            <a:endParaRPr lang="en-US" dirty="0"/>
          </a:p>
        </p:txBody>
      </p:sp>
      <p:pic>
        <p:nvPicPr>
          <p:cNvPr id="7" name="Content Placeholder 6"/>
          <p:cNvPicPr>
            <a:picLocks noGrp="1" noChangeAspect="1"/>
          </p:cNvPicPr>
          <p:nvPr>
            <p:ph sz="quarter" idx="4"/>
          </p:nvPr>
        </p:nvPicPr>
        <p:blipFill>
          <a:blip r:embed="rId3"/>
          <a:stretch>
            <a:fillRect/>
          </a:stretch>
        </p:blipFill>
        <p:spPr>
          <a:xfrm>
            <a:off x="6172200" y="3414494"/>
            <a:ext cx="5334000" cy="2521387"/>
          </a:xfrm>
          <a:prstGeom prst="rect">
            <a:avLst/>
          </a:prstGeom>
        </p:spPr>
      </p:pic>
    </p:spTree>
    <p:extLst>
      <p:ext uri="{BB962C8B-B14F-4D97-AF65-F5344CB8AC3E}">
        <p14:creationId xmlns:p14="http://schemas.microsoft.com/office/powerpoint/2010/main" val="2676332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Table </a:t>
            </a:r>
            <a:r>
              <a:rPr lang="en-US" i="1" dirty="0"/>
              <a:t>statistic:</a:t>
            </a:r>
            <a:r>
              <a:rPr lang="en-US" dirty="0"/>
              <a:t/>
            </a:r>
            <a:br>
              <a:rPr lang="en-US" dirty="0"/>
            </a:br>
            <a:endParaRPr lang="en-US" dirty="0"/>
          </a:p>
        </p:txBody>
      </p:sp>
      <p:sp>
        <p:nvSpPr>
          <p:cNvPr id="3" name="Text Placeholder 2"/>
          <p:cNvSpPr>
            <a:spLocks noGrp="1"/>
          </p:cNvSpPr>
          <p:nvPr>
            <p:ph type="body" idx="1"/>
          </p:nvPr>
        </p:nvSpPr>
        <p:spPr/>
        <p:txBody>
          <a:bodyPr/>
          <a:lstStyle/>
          <a:p>
            <a:r>
              <a:rPr lang="en-US" dirty="0" smtClean="0"/>
              <a:t>Coding</a:t>
            </a:r>
            <a:endParaRPr lang="en-US" dirty="0"/>
          </a:p>
        </p:txBody>
      </p:sp>
      <p:pic>
        <p:nvPicPr>
          <p:cNvPr id="8" name="Content Placeholder 7"/>
          <p:cNvPicPr>
            <a:picLocks noGrp="1" noChangeAspect="1"/>
          </p:cNvPicPr>
          <p:nvPr>
            <p:ph sz="half" idx="2"/>
          </p:nvPr>
        </p:nvPicPr>
        <p:blipFill>
          <a:blip r:embed="rId2"/>
          <a:stretch>
            <a:fillRect/>
          </a:stretch>
        </p:blipFill>
        <p:spPr>
          <a:xfrm>
            <a:off x="685800" y="3465791"/>
            <a:ext cx="5311775" cy="2418793"/>
          </a:xfrm>
          <a:prstGeom prst="rect">
            <a:avLst/>
          </a:prstGeom>
        </p:spPr>
      </p:pic>
      <p:sp>
        <p:nvSpPr>
          <p:cNvPr id="5" name="Text Placeholder 4"/>
          <p:cNvSpPr>
            <a:spLocks noGrp="1"/>
          </p:cNvSpPr>
          <p:nvPr>
            <p:ph type="body" sz="quarter" idx="3"/>
          </p:nvPr>
        </p:nvSpPr>
        <p:spPr/>
        <p:txBody>
          <a:bodyPr/>
          <a:lstStyle/>
          <a:p>
            <a:r>
              <a:rPr lang="en-US" dirty="0" smtClean="0"/>
              <a:t>Output</a:t>
            </a:r>
            <a:endParaRPr lang="en-US" dirty="0"/>
          </a:p>
        </p:txBody>
      </p:sp>
      <p:pic>
        <p:nvPicPr>
          <p:cNvPr id="7" name="Content Placeholder 6"/>
          <p:cNvPicPr>
            <a:picLocks noGrp="1" noChangeAspect="1"/>
          </p:cNvPicPr>
          <p:nvPr>
            <p:ph sz="quarter" idx="4"/>
          </p:nvPr>
        </p:nvPicPr>
        <p:blipFill>
          <a:blip r:embed="rId3"/>
          <a:stretch>
            <a:fillRect/>
          </a:stretch>
        </p:blipFill>
        <p:spPr>
          <a:xfrm>
            <a:off x="6300506" y="3132138"/>
            <a:ext cx="5077388" cy="3086100"/>
          </a:xfrm>
          <a:prstGeom prst="rect">
            <a:avLst/>
          </a:prstGeom>
        </p:spPr>
      </p:pic>
    </p:spTree>
    <p:extLst>
      <p:ext uri="{BB962C8B-B14F-4D97-AF65-F5344CB8AC3E}">
        <p14:creationId xmlns:p14="http://schemas.microsoft.com/office/powerpoint/2010/main" val="1932452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Photo click</a:t>
            </a:r>
            <a:r>
              <a:rPr lang="en-US" dirty="0"/>
              <a:t> </a:t>
            </a:r>
            <a:endParaRPr lang="en-US" dirty="0"/>
          </a:p>
        </p:txBody>
      </p:sp>
      <p:sp>
        <p:nvSpPr>
          <p:cNvPr id="3" name="Text Placeholder 2"/>
          <p:cNvSpPr>
            <a:spLocks noGrp="1"/>
          </p:cNvSpPr>
          <p:nvPr>
            <p:ph type="body" idx="1"/>
          </p:nvPr>
        </p:nvSpPr>
        <p:spPr/>
        <p:txBody>
          <a:bodyPr/>
          <a:lstStyle/>
          <a:p>
            <a:r>
              <a:rPr lang="en-US" dirty="0" smtClean="0"/>
              <a:t>Coding</a:t>
            </a:r>
            <a:endParaRPr lang="en-US" dirty="0"/>
          </a:p>
        </p:txBody>
      </p:sp>
      <p:pic>
        <p:nvPicPr>
          <p:cNvPr id="7" name="Content Placeholder 6"/>
          <p:cNvPicPr>
            <a:picLocks noGrp="1" noChangeAspect="1"/>
          </p:cNvPicPr>
          <p:nvPr>
            <p:ph sz="half" idx="2"/>
          </p:nvPr>
        </p:nvPicPr>
        <p:blipFill>
          <a:blip r:embed="rId2"/>
          <a:stretch>
            <a:fillRect/>
          </a:stretch>
        </p:blipFill>
        <p:spPr>
          <a:xfrm>
            <a:off x="685800" y="3949910"/>
            <a:ext cx="5311775" cy="1450555"/>
          </a:xfrm>
          <a:prstGeom prst="rect">
            <a:avLst/>
          </a:prstGeom>
        </p:spPr>
      </p:pic>
      <p:sp>
        <p:nvSpPr>
          <p:cNvPr id="5" name="Text Placeholder 4"/>
          <p:cNvSpPr>
            <a:spLocks noGrp="1"/>
          </p:cNvSpPr>
          <p:nvPr>
            <p:ph type="body" sz="quarter" idx="3"/>
          </p:nvPr>
        </p:nvSpPr>
        <p:spPr/>
        <p:txBody>
          <a:bodyPr/>
          <a:lstStyle/>
          <a:p>
            <a:r>
              <a:rPr lang="en-US" dirty="0" smtClean="0"/>
              <a:t>Output</a:t>
            </a:r>
            <a:endParaRPr lang="en-US" dirty="0"/>
          </a:p>
        </p:txBody>
      </p:sp>
      <p:pic>
        <p:nvPicPr>
          <p:cNvPr id="8" name="Content Placeholder 7"/>
          <p:cNvPicPr>
            <a:picLocks noGrp="1" noChangeAspect="1"/>
          </p:cNvPicPr>
          <p:nvPr>
            <p:ph sz="quarter" idx="4"/>
          </p:nvPr>
        </p:nvPicPr>
        <p:blipFill>
          <a:blip r:embed="rId3"/>
          <a:stretch>
            <a:fillRect/>
          </a:stretch>
        </p:blipFill>
        <p:spPr>
          <a:xfrm>
            <a:off x="6328865" y="3132138"/>
            <a:ext cx="5020670" cy="3086100"/>
          </a:xfrm>
          <a:prstGeom prst="rect">
            <a:avLst/>
          </a:prstGeom>
        </p:spPr>
      </p:pic>
    </p:spTree>
    <p:extLst>
      <p:ext uri="{BB962C8B-B14F-4D97-AF65-F5344CB8AC3E}">
        <p14:creationId xmlns:p14="http://schemas.microsoft.com/office/powerpoint/2010/main" val="1408624106"/>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89</TotalTime>
  <Words>264</Words>
  <Application>Microsoft Office PowerPoint</Application>
  <PresentationFormat>Widescreen</PresentationFormat>
  <Paragraphs>46</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Century Gothic</vt:lpstr>
      <vt:lpstr>Vapor Trail</vt:lpstr>
      <vt:lpstr>COVID DASHBOARD</vt:lpstr>
      <vt:lpstr>InTRODUCTION</vt:lpstr>
      <vt:lpstr>Why Are Dashboards Important?</vt:lpstr>
      <vt:lpstr>COVID-19 DASHBOARD</vt:lpstr>
      <vt:lpstr>Safety slideshow</vt:lpstr>
      <vt:lpstr>Selection Option</vt:lpstr>
      <vt:lpstr>Youtube video  </vt:lpstr>
      <vt:lpstr>Table statistic: </vt:lpstr>
      <vt:lpstr>Photo click </vt:lpstr>
      <vt:lpstr>DeMo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6</cp:revision>
  <dcterms:created xsi:type="dcterms:W3CDTF">2022-05-05T05:57:54Z</dcterms:created>
  <dcterms:modified xsi:type="dcterms:W3CDTF">2022-05-05T07:27:22Z</dcterms:modified>
</cp:coreProperties>
</file>